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79" r:id="rId5"/>
    <p:sldId id="258569" r:id="rId6"/>
    <p:sldId id="258571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5178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28F"/>
    <a:srgbClr val="48B16F"/>
    <a:srgbClr val="F99D1C"/>
    <a:srgbClr val="0E1230"/>
    <a:srgbClr val="0FFFFF"/>
    <a:srgbClr val="0A4064"/>
    <a:srgbClr val="0070C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9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12" y="168"/>
      </p:cViewPr>
      <p:guideLst>
        <p:guide orient="horz" pos="187"/>
        <p:guide pos="7680"/>
        <p:guide/>
        <p:guide orient="horz" pos="1389"/>
        <p:guide pos="211"/>
        <p:guide pos="7469"/>
        <p:guide pos="5178"/>
        <p:guide orient="horz" pos="1162"/>
        <p:guide pos="59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3F17-1180-41DA-B076-3FF484C835E5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97ED-5261-4F70-9B6F-0E598DD670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49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91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04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25408-62AD-4A77-8E2F-23F9DB0E6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2D11B1-4E35-4026-9233-8A9E173F3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AABF9-9D5B-4CD1-948D-29091DA4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3003F-0F5E-4FFD-A6A7-E05DBFB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45CA37-62ED-4EB0-8E07-C8A716C7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02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B6EBF-AAED-4DFF-A18E-7793C9D7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241A03-9EF1-4A70-9F85-81D8BFF2B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74FA7D-4EC9-404C-9F00-D3B15D60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95D7F-2DE1-40FE-BB9E-D6B9F27F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13E6D5-4667-4D1D-BF19-21A38298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6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B66CCD-0894-45E8-A804-3F216657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E78258-E8C8-4473-80D9-42259B74D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8A86E-24D7-44C9-BD0E-B80B6DE6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64DE01-CCFC-4257-A76B-03A7FE67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247DF-1848-4793-A06B-3DF31C8E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15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38893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8347" y="2278570"/>
            <a:ext cx="5971301" cy="3876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4322" y="1072083"/>
            <a:ext cx="7023354" cy="1640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0D12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23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7917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116995" y="-142240"/>
            <a:ext cx="9159519" cy="700024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92AD2E5-2A56-0153-6EA4-EC09D8D52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560E2-DC07-4D4D-A640-013753D0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208561-BD1C-4A97-BADB-EC6F43E22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E9F60C-7184-4EB8-B3C1-C69CFFF9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186EF8-2AF7-4C36-B659-F61785F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6033C-D292-4F37-A0A3-28F9BAD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74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A6E1A-8FA6-4E28-BA4C-280AB386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00C029-51E2-402C-8EF2-1B4990EB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02406F-C5E5-46A8-B79F-7E4DE8F3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375CFB-303D-4997-8E5E-E7F5CCC9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B39BF6-0889-45CF-9A96-DD5A5055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68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18399-D42C-4E40-AE51-B64198EB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DAC50-CD01-42E7-8953-9780787D5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2D29B-2938-4859-9497-F74898C11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019ACE-2D30-4509-ADE4-48D8E0D8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B94F6-07BD-4A3F-908A-4DA73775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BBDAE7-E82D-4237-9D2D-236E25AB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2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5271B-0B5A-4101-AE59-0AA47C77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BBF80F-EBA4-4D47-9197-2EBF1AB7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B53B56-C77D-44C9-A8F5-20B57B3A5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97443-7FFF-4749-9355-4210136FF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E171A7-560F-47A4-8940-24D8B8CD6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25DE18-E392-43F9-B1E8-F3960C6F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F16F21-7359-4F34-B3ED-82F948B3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1F4E8E-4AF6-4796-886E-D3A28308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4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CC72A-EA3C-4317-9B81-6366E4F6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17CFD9-BE79-4B3E-9B8B-481A99FB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3CA20F-76B3-4C81-992E-1BAE402A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291E78-C3CE-47A6-B28A-3357B4B7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89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6623A5-0B57-4C0A-BB68-E2AE3C86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E8CC45-3931-4463-86E1-D2D78B8A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E4DE34-0389-40EE-AE3B-DB056583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30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A8DA3-5C0C-4648-A559-C4E4F498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293F2F-FC73-4320-9B1D-E880A47F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CFA701-9DAF-47D9-AA07-5AC0564A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DDA616-A8A0-4035-9604-8013A7BC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08B1A-5A81-4BA6-9B96-DAE076B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E5EF91-8B44-4310-8303-FBFE8850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45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3BE33-360E-4E16-AF8C-744408B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C634FD-35CC-4776-8E7B-926C92F5B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CB2E3-5A5A-4999-86BA-D163902DF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941AD7-530D-4FD0-930C-C76C8981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162EAF-213F-417F-8D1F-3004E960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B302B7-8227-4881-BE1B-B1CF0EFD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74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5C86F5-D6E5-4EC2-BE8E-6870AAAB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6E0DE5-2E65-421A-8461-83D80860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1A4F3-73E6-45B6-B64F-853C6DB5E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6F9F-AA3A-4534-8E0B-CC7CC1A61820}" type="datetimeFigureOut">
              <a:rPr lang="de-DE" smtClean="0"/>
              <a:t>01.07.24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674537-78C1-40CE-B1DA-7EF9D5B8E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E8328D-316E-40B4-90A4-65290D5F6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1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immel, Wolkenkratzer, Blume enthält.&#10;&#10;Automatisch generierte Beschreibung">
            <a:extLst>
              <a:ext uri="{FF2B5EF4-FFF2-40B4-BE49-F238E27FC236}">
                <a16:creationId xmlns:a16="http://schemas.microsoft.com/office/drawing/2014/main" id="{1F3A02C9-4A36-8B01-C058-04808261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C1BD74-961B-B382-96A8-ABD5C109F9C6}"/>
              </a:ext>
            </a:extLst>
          </p:cNvPr>
          <p:cNvSpPr/>
          <p:nvPr/>
        </p:nvSpPr>
        <p:spPr>
          <a:xfrm>
            <a:off x="3727173" y="1416326"/>
            <a:ext cx="7542876" cy="4025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Call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for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Papers Deadline: </a:t>
            </a:r>
          </a:p>
          <a:p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October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 18 2024</a:t>
            </a:r>
          </a:p>
          <a:p>
            <a:endParaRPr lang="de-DE" sz="2400" b="1" dirty="0">
              <a:solidFill>
                <a:srgbClr val="EA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Special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early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registration</a:t>
            </a:r>
            <a:r>
              <a:rPr lang="de-DE" sz="2400" b="1">
                <a:solidFill>
                  <a:srgbClr val="EA528F"/>
                </a:solidFill>
                <a:latin typeface="Arial"/>
                <a:cs typeface="Arial"/>
              </a:rPr>
              <a:t> Deadline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: </a:t>
            </a:r>
          </a:p>
          <a:p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January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18</a:t>
            </a:r>
          </a:p>
          <a:p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r>
              <a:rPr lang="de-DE" sz="2400" b="1" dirty="0">
                <a:solidFill>
                  <a:srgbClr val="EA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Congress: </a:t>
            </a:r>
          </a:p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19-21, 2025</a:t>
            </a:r>
          </a:p>
        </p:txBody>
      </p:sp>
    </p:spTree>
    <p:extLst>
      <p:ext uri="{BB962C8B-B14F-4D97-AF65-F5344CB8AC3E}">
        <p14:creationId xmlns:p14="http://schemas.microsoft.com/office/powerpoint/2010/main" val="28682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6089E2D-065B-C456-8D29-DF28F6A99B27}"/>
              </a:ext>
            </a:extLst>
          </p:cNvPr>
          <p:cNvSpPr/>
          <p:nvPr/>
        </p:nvSpPr>
        <p:spPr>
          <a:xfrm>
            <a:off x="3727173" y="1416326"/>
            <a:ext cx="7542876" cy="4025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Aft>
                <a:spcPts val="600"/>
              </a:spcAft>
            </a:pP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YOUR MEETING YOUR PROGRAM!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Speakers 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chosen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through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open 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peer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review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Showcase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your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work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2400" b="1" dirty="0">
              <a:solidFill>
                <a:srgbClr val="EA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3600" b="1" dirty="0">
                <a:solidFill>
                  <a:srgbClr val="EA528F"/>
                </a:solidFill>
                <a:latin typeface="Arial"/>
                <a:cs typeface="Arial"/>
              </a:rPr>
              <a:t>CALL FOR PAPERS NOW OPEN</a:t>
            </a:r>
          </a:p>
        </p:txBody>
      </p:sp>
    </p:spTree>
    <p:extLst>
      <p:ext uri="{BB962C8B-B14F-4D97-AF65-F5344CB8AC3E}">
        <p14:creationId xmlns:p14="http://schemas.microsoft.com/office/powerpoint/2010/main" val="52769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B60D294-4419-47BD-A9EB-E3FD1644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99"/>
          <a:stretch/>
        </p:blipFill>
        <p:spPr>
          <a:xfrm>
            <a:off x="0" y="0"/>
            <a:ext cx="3224840" cy="6858000"/>
          </a:xfrm>
          <a:prstGeom prst="rect">
            <a:avLst/>
          </a:prstGeom>
        </p:spPr>
      </p:pic>
      <p:pic>
        <p:nvPicPr>
          <p:cNvPr id="9" name="Grafik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47EC2A40-7A08-4C48-99CE-3D1729B334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88" y="1736464"/>
            <a:ext cx="7443537" cy="496111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FA40D27-3C3C-4929-A190-D6B41452EC98}"/>
              </a:ext>
            </a:extLst>
          </p:cNvPr>
          <p:cNvSpPr txBox="1">
            <a:spLocks/>
          </p:cNvSpPr>
          <p:nvPr/>
        </p:nvSpPr>
        <p:spPr>
          <a:xfrm>
            <a:off x="2527977" y="1380565"/>
            <a:ext cx="9664023" cy="86607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800" b="1" dirty="0">
                <a:solidFill>
                  <a:srgbClr val="0E1230"/>
                </a:solidFill>
                <a:latin typeface="Neutra Text" panose="02000000000000000000" pitchFamily="50" charset="0"/>
              </a:rPr>
              <a:t>RENEW OR BECOME A MEMBER</a:t>
            </a:r>
          </a:p>
          <a:p>
            <a:endParaRPr lang="de-DE" sz="5800" b="1" dirty="0">
              <a:solidFill>
                <a:srgbClr val="0E1230"/>
              </a:solidFill>
              <a:latin typeface="Neutra Text" panose="02000000000000000000" pitchFamily="50" charset="0"/>
            </a:endParaRPr>
          </a:p>
          <a:p>
            <a:endParaRPr lang="de-DE" sz="5800" b="1" dirty="0">
              <a:solidFill>
                <a:srgbClr val="0E1230"/>
              </a:solidFill>
              <a:latin typeface="Neutra Text" panose="02000000000000000000" pitchFamily="50" charset="0"/>
              <a:ea typeface="+mj-lt"/>
              <a:cs typeface="+mj-lt"/>
            </a:endParaRPr>
          </a:p>
          <a:p>
            <a:r>
              <a:rPr lang="de-DE" b="1" dirty="0">
                <a:solidFill>
                  <a:srgbClr val="F99D1C"/>
                </a:solidFill>
                <a:latin typeface="Neutra Text" panose="02000000000000000000"/>
                <a:ea typeface="+mj-lt"/>
                <a:cs typeface="+mj-lt"/>
              </a:rPr>
              <a:t>www.isaps.org/membership/applying-to-join-isaps/</a:t>
            </a:r>
            <a:endParaRPr lang="de-DE" b="1" dirty="0">
              <a:solidFill>
                <a:schemeClr val="accent2"/>
              </a:solidFill>
              <a:latin typeface="Neutra Text" panose="02000000000000000000" pitchFamily="50" charset="0"/>
            </a:endParaRPr>
          </a:p>
          <a:p>
            <a:endParaRPr lang="de-DE" sz="6000" b="1" dirty="0">
              <a:solidFill>
                <a:srgbClr val="F99D1C"/>
              </a:solidFill>
              <a:latin typeface="Neutra Text" panose="02000000000000000000" pitchFamily="50" charset="0"/>
            </a:endParaRPr>
          </a:p>
          <a:p>
            <a:endParaRPr lang="de-DE" sz="4800" b="1" dirty="0">
              <a:solidFill>
                <a:srgbClr val="F99D1C"/>
              </a:solidFill>
              <a:latin typeface="Neutra Text" panose="02000000000000000000" pitchFamily="50" charset="0"/>
            </a:endParaRPr>
          </a:p>
          <a:p>
            <a:endParaRPr lang="de-DE" sz="4800" dirty="0">
              <a:solidFill>
                <a:srgbClr val="0E1230"/>
              </a:solidFill>
              <a:latin typeface="Neutra Text" panose="02000000000000000000" pitchFamily="50" charset="0"/>
            </a:endParaRPr>
          </a:p>
          <a:p>
            <a:endParaRPr lang="de-DE" sz="4800" dirty="0">
              <a:solidFill>
                <a:srgbClr val="0E1230"/>
              </a:solidFill>
              <a:latin typeface="Neutra Text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DDED2-878B-463F-B936-8A6A475BB199}"/>
              </a:ext>
            </a:extLst>
          </p:cNvPr>
          <p:cNvSpPr txBox="1"/>
          <p:nvPr/>
        </p:nvSpPr>
        <p:spPr>
          <a:xfrm>
            <a:off x="3633161" y="3546386"/>
            <a:ext cx="7399866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Neutra Text"/>
                <a:ea typeface="+mn-lt"/>
                <a:cs typeface="+mn-lt"/>
              </a:rPr>
              <a:t>Residents can join for free</a:t>
            </a:r>
            <a:r>
              <a:rPr lang="en-GB" sz="2800" dirty="0">
                <a:solidFill>
                  <a:srgbClr val="0E1230"/>
                </a:solidFill>
                <a:latin typeface="Neutra Text"/>
                <a:ea typeface="+mn-lt"/>
                <a:cs typeface="+mn-lt"/>
              </a:rPr>
              <a:t>, for up to three years.</a:t>
            </a:r>
          </a:p>
          <a:p>
            <a:endParaRPr lang="en-GB" sz="2800" dirty="0">
              <a:latin typeface="Neutra Text"/>
              <a:ea typeface="+mn-lt"/>
              <a:cs typeface="+mn-lt"/>
            </a:endParaRP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83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001304-dcb2-46a2-9b28-0c6feebb9a89">
      <Terms xmlns="http://schemas.microsoft.com/office/infopath/2007/PartnerControls"/>
    </lcf76f155ced4ddcb4097134ff3c332f>
    <TaxCatchAll xmlns="e4221aa6-8bc2-4d54-a859-570d0620ba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66074C12595F40B469E04E59632B85" ma:contentTypeVersion="18" ma:contentTypeDescription="Create a new document." ma:contentTypeScope="" ma:versionID="678c142bf58d69fa24cf25873aa231b6">
  <xsd:schema xmlns:xsd="http://www.w3.org/2001/XMLSchema" xmlns:xs="http://www.w3.org/2001/XMLSchema" xmlns:p="http://schemas.microsoft.com/office/2006/metadata/properties" xmlns:ns2="fd001304-dcb2-46a2-9b28-0c6feebb9a89" xmlns:ns3="e4221aa6-8bc2-4d54-a859-570d0620ba8f" targetNamespace="http://schemas.microsoft.com/office/2006/metadata/properties" ma:root="true" ma:fieldsID="164611917f39fe6654ef416d7bfe3d5d" ns2:_="" ns3:_="">
    <xsd:import namespace="fd001304-dcb2-46a2-9b28-0c6feebb9a89"/>
    <xsd:import namespace="e4221aa6-8bc2-4d54-a859-570d0620ba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01304-dcb2-46a2-9b28-0c6feebb9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005952-c6b3-4eea-b79c-e3d459f94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21aa6-8bc2-4d54-a859-570d0620ba8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e52b46-b35e-442a-83db-a9e428481305}" ma:internalName="TaxCatchAll" ma:showField="CatchAllData" ma:web="e4221aa6-8bc2-4d54-a859-570d0620ba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A104E5-787C-46FD-BC70-09F459E9BD37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45461385-cb50-42ff-b9a0-8d993fd2bf4e"/>
    <ds:schemaRef ds:uri="http://schemas.openxmlformats.org/package/2006/metadata/core-properties"/>
    <ds:schemaRef ds:uri="9f345372-16f1-413e-99a9-12a1414f8134"/>
    <ds:schemaRef ds:uri="http://schemas.microsoft.com/office/2006/metadata/properties"/>
    <ds:schemaRef ds:uri="fd001304-dcb2-46a2-9b28-0c6feebb9a89"/>
    <ds:schemaRef ds:uri="e4221aa6-8bc2-4d54-a859-570d0620ba8f"/>
  </ds:schemaRefs>
</ds:datastoreItem>
</file>

<file path=customXml/itemProps2.xml><?xml version="1.0" encoding="utf-8"?>
<ds:datastoreItem xmlns:ds="http://schemas.openxmlformats.org/officeDocument/2006/customXml" ds:itemID="{89C6EBEC-77AB-481D-B81D-8678F4BB7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01304-dcb2-46a2-9b28-0c6feebb9a89"/>
    <ds:schemaRef ds:uri="e4221aa6-8bc2-4d54-a859-570d0620b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F18F15-DBEA-40F0-991D-486CE59F79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Macintosh PowerPoint</Application>
  <PresentationFormat>Breitbild</PresentationFormat>
  <Paragraphs>22</Paragraphs>
  <Slides>4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Neutra Text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Berrin</dc:creator>
  <cp:lastModifiedBy>Doris Schubert</cp:lastModifiedBy>
  <cp:revision>273</cp:revision>
  <dcterms:created xsi:type="dcterms:W3CDTF">2021-08-26T13:33:14Z</dcterms:created>
  <dcterms:modified xsi:type="dcterms:W3CDTF">2024-07-01T10:19:52Z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0x0101009D66074C12595F40B469E04E59632B85</vt:lpwstr>
  </property>
  <property fmtid="{D5CDD505-2E9C-101B-9397-08002B2CF9AE}" pid="3" name="MediaServiceImageTags">
    <vt:lpwstr/>
  </property>
</Properties>
</file>