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58571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8F"/>
    <a:srgbClr val="48B16F"/>
    <a:srgbClr val="F99D1C"/>
    <a:srgbClr val="0E1230"/>
    <a:srgbClr val="0FFFFF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66B04-77F4-4134-B9EE-E6BC2C9B1D41}" v="2" dt="2024-10-23T14:54:49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PS Marketing" userId="88d7c3bd-7421-4ca1-bc0b-50274d5af70c" providerId="ADAL" clId="{8C8187BC-9FE3-4882-929B-75CA1C0563EF}"/>
    <pc:docChg chg="modSld">
      <pc:chgData name="ISAPS Marketing" userId="88d7c3bd-7421-4ca1-bc0b-50274d5af70c" providerId="ADAL" clId="{8C8187BC-9FE3-4882-929B-75CA1C0563EF}" dt="2024-09-17T14:49:30.191" v="2" actId="6549"/>
      <pc:docMkLst>
        <pc:docMk/>
      </pc:docMkLst>
      <pc:sldChg chg="modSp mod">
        <pc:chgData name="ISAPS Marketing" userId="88d7c3bd-7421-4ca1-bc0b-50274d5af70c" providerId="ADAL" clId="{8C8187BC-9FE3-4882-929B-75CA1C0563EF}" dt="2024-09-17T14:49:17.340" v="0" actId="20577"/>
        <pc:sldMkLst>
          <pc:docMk/>
          <pc:sldMk cId="3592645173" sldId="279"/>
        </pc:sldMkLst>
        <pc:spChg chg="mod">
          <ac:chgData name="ISAPS Marketing" userId="88d7c3bd-7421-4ca1-bc0b-50274d5af70c" providerId="ADAL" clId="{8C8187BC-9FE3-4882-929B-75CA1C0563EF}" dt="2024-09-17T14:49:17.340" v="0" actId="20577"/>
          <ac:spMkLst>
            <pc:docMk/>
            <pc:sldMk cId="3592645173" sldId="279"/>
            <ac:spMk id="2" creationId="{1DB34EC9-6CE6-CA42-7047-91A986718580}"/>
          </ac:spMkLst>
        </pc:spChg>
      </pc:sldChg>
      <pc:sldChg chg="modSp mod">
        <pc:chgData name="ISAPS Marketing" userId="88d7c3bd-7421-4ca1-bc0b-50274d5af70c" providerId="ADAL" clId="{8C8187BC-9FE3-4882-929B-75CA1C0563EF}" dt="2024-09-17T14:49:30.191" v="2" actId="6549"/>
        <pc:sldMkLst>
          <pc:docMk/>
          <pc:sldMk cId="527695299" sldId="258571"/>
        </pc:sldMkLst>
        <pc:spChg chg="mod">
          <ac:chgData name="ISAPS Marketing" userId="88d7c3bd-7421-4ca1-bc0b-50274d5af70c" providerId="ADAL" clId="{8C8187BC-9FE3-4882-929B-75CA1C0563EF}" dt="2024-09-17T14:49:30.191" v="2" actId="6549"/>
          <ac:spMkLst>
            <pc:docMk/>
            <pc:sldMk cId="527695299" sldId="258571"/>
            <ac:spMk id="2" creationId="{56C1BD74-961B-B382-96A8-ABD5C109F9C6}"/>
          </ac:spMkLst>
        </pc:spChg>
      </pc:sldChg>
    </pc:docChg>
  </pc:docChgLst>
  <pc:docChgLst>
    <pc:chgData name="Gemma Moreno" userId="S::gmoreno@isaps.org::bf62ee8f-8c90-4af5-9227-3ff6fdfe12f2" providerId="AD" clId="Web-{C6ED7243-A031-42AF-B054-DC37149FA068}"/>
    <pc:docChg chg="modSld">
      <pc:chgData name="Gemma Moreno" userId="S::gmoreno@isaps.org::bf62ee8f-8c90-4af5-9227-3ff6fdfe12f2" providerId="AD" clId="Web-{C6ED7243-A031-42AF-B054-DC37149FA068}" dt="2024-10-16T11:32:37.338" v="4" actId="20577"/>
      <pc:docMkLst>
        <pc:docMk/>
      </pc:docMkLst>
      <pc:sldChg chg="modSp">
        <pc:chgData name="Gemma Moreno" userId="S::gmoreno@isaps.org::bf62ee8f-8c90-4af5-9227-3ff6fdfe12f2" providerId="AD" clId="Web-{C6ED7243-A031-42AF-B054-DC37149FA068}" dt="2024-10-16T11:32:37.338" v="4" actId="20577"/>
        <pc:sldMkLst>
          <pc:docMk/>
          <pc:sldMk cId="527695299" sldId="258571"/>
        </pc:sldMkLst>
        <pc:spChg chg="mod">
          <ac:chgData name="Gemma Moreno" userId="S::gmoreno@isaps.org::bf62ee8f-8c90-4af5-9227-3ff6fdfe12f2" providerId="AD" clId="Web-{C6ED7243-A031-42AF-B054-DC37149FA068}" dt="2024-10-16T11:32:37.338" v="4" actId="20577"/>
          <ac:spMkLst>
            <pc:docMk/>
            <pc:sldMk cId="527695299" sldId="258571"/>
            <ac:spMk id="2" creationId="{56C1BD74-961B-B382-96A8-ABD5C109F9C6}"/>
          </ac:spMkLst>
        </pc:spChg>
      </pc:sldChg>
    </pc:docChg>
  </pc:docChgLst>
  <pc:docChgLst>
    <pc:chgData name="Gemma Moreno" userId="S::gmoreno@isaps.org::bf62ee8f-8c90-4af5-9227-3ff6fdfe12f2" providerId="AD" clId="Web-{A0566B04-77F4-4134-B9EE-E6BC2C9B1D41}"/>
    <pc:docChg chg="sldOrd">
      <pc:chgData name="Gemma Moreno" userId="S::gmoreno@isaps.org::bf62ee8f-8c90-4af5-9227-3ff6fdfe12f2" providerId="AD" clId="Web-{A0566B04-77F4-4134-B9EE-E6BC2C9B1D41}" dt="2024-10-23T14:54:49.124" v="1"/>
      <pc:docMkLst>
        <pc:docMk/>
      </pc:docMkLst>
      <pc:sldChg chg="ord">
        <pc:chgData name="Gemma Moreno" userId="S::gmoreno@isaps.org::bf62ee8f-8c90-4af5-9227-3ff6fdfe12f2" providerId="AD" clId="Web-{A0566B04-77F4-4134-B9EE-E6BC2C9B1D41}" dt="2024-10-23T14:54:46.748" v="0"/>
        <pc:sldMkLst>
          <pc:docMk/>
          <pc:sldMk cId="3592645173" sldId="279"/>
        </pc:sldMkLst>
      </pc:sldChg>
      <pc:sldChg chg="ord">
        <pc:chgData name="Gemma Moreno" userId="S::gmoreno@isaps.org::bf62ee8f-8c90-4af5-9227-3ff6fdfe12f2" providerId="AD" clId="Web-{A0566B04-77F4-4134-B9EE-E6BC2C9B1D41}" dt="2024-10-23T14:54:49.124" v="1"/>
        <pc:sldMkLst>
          <pc:docMk/>
          <pc:sldMk cId="527695299" sldId="258571"/>
        </pc:sldMkLst>
      </pc:sldChg>
    </pc:docChg>
  </pc:docChgLst>
  <pc:docChgLst>
    <pc:chgData name="Gemma Moreno" userId="S::gmoreno@isaps.org::bf62ee8f-8c90-4af5-9227-3ff6fdfe12f2" providerId="AD" clId="Web-{21D9C5DB-126E-4AF9-B56F-FAE0E31AB1CF}"/>
    <pc:docChg chg="modSld">
      <pc:chgData name="Gemma Moreno" userId="S::gmoreno@isaps.org::bf62ee8f-8c90-4af5-9227-3ff6fdfe12f2" providerId="AD" clId="Web-{21D9C5DB-126E-4AF9-B56F-FAE0E31AB1CF}" dt="2024-10-16T11:42:20.111" v="100" actId="20577"/>
      <pc:docMkLst>
        <pc:docMk/>
      </pc:docMkLst>
      <pc:sldChg chg="modSp">
        <pc:chgData name="Gemma Moreno" userId="S::gmoreno@isaps.org::bf62ee8f-8c90-4af5-9227-3ff6fdfe12f2" providerId="AD" clId="Web-{21D9C5DB-126E-4AF9-B56F-FAE0E31AB1CF}" dt="2024-10-16T11:37:36.432" v="5" actId="20577"/>
        <pc:sldMkLst>
          <pc:docMk/>
          <pc:sldMk cId="3592645173" sldId="279"/>
        </pc:sldMkLst>
        <pc:spChg chg="mod">
          <ac:chgData name="Gemma Moreno" userId="S::gmoreno@isaps.org::bf62ee8f-8c90-4af5-9227-3ff6fdfe12f2" providerId="AD" clId="Web-{21D9C5DB-126E-4AF9-B56F-FAE0E31AB1CF}" dt="2024-10-16T11:37:36.432" v="5" actId="20577"/>
          <ac:spMkLst>
            <pc:docMk/>
            <pc:sldMk cId="3592645173" sldId="279"/>
            <ac:spMk id="2" creationId="{1DB34EC9-6CE6-CA42-7047-91A986718580}"/>
          </ac:spMkLst>
        </pc:spChg>
      </pc:sldChg>
      <pc:sldChg chg="modSp">
        <pc:chgData name="Gemma Moreno" userId="S::gmoreno@isaps.org::bf62ee8f-8c90-4af5-9227-3ff6fdfe12f2" providerId="AD" clId="Web-{21D9C5DB-126E-4AF9-B56F-FAE0E31AB1CF}" dt="2024-10-16T11:42:20.111" v="100" actId="20577"/>
        <pc:sldMkLst>
          <pc:docMk/>
          <pc:sldMk cId="527695299" sldId="258571"/>
        </pc:sldMkLst>
        <pc:spChg chg="mod">
          <ac:chgData name="Gemma Moreno" userId="S::gmoreno@isaps.org::bf62ee8f-8c90-4af5-9227-3ff6fdfe12f2" providerId="AD" clId="Web-{21D9C5DB-126E-4AF9-B56F-FAE0E31AB1CF}" dt="2024-10-16T11:42:20.111" v="100" actId="20577"/>
          <ac:spMkLst>
            <pc:docMk/>
            <pc:sldMk cId="527695299" sldId="258571"/>
            <ac:spMk id="2" creationId="{56C1BD74-961B-B382-96A8-ABD5C109F9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2AD2E5-2A56-0153-6EA4-EC09D8D52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Wolkenkratzer, Blume enthält.&#10;&#10;Automatisch generierte Beschreibung">
            <a:extLst>
              <a:ext uri="{FF2B5EF4-FFF2-40B4-BE49-F238E27FC236}">
                <a16:creationId xmlns:a16="http://schemas.microsoft.com/office/drawing/2014/main" id="{1F3A02C9-4A36-8B01-C058-04808261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DB34EC9-6CE6-CA42-7047-91A986718580}"/>
              </a:ext>
            </a:extLst>
          </p:cNvPr>
          <p:cNvSpPr/>
          <p:nvPr/>
        </p:nvSpPr>
        <p:spPr>
          <a:xfrm>
            <a:off x="4571532" y="186612"/>
            <a:ext cx="7444561" cy="1355434"/>
          </a:xfrm>
          <a:prstGeom prst="rect">
            <a:avLst/>
          </a:prstGeom>
          <a:solidFill>
            <a:srgbClr val="EA528F"/>
          </a:solidFill>
          <a:ln>
            <a:solidFill>
              <a:srgbClr val="EA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de-DE" sz="2400" b="1" dirty="0">
                <a:latin typeface="Arial"/>
                <a:cs typeface="Arial"/>
              </a:rPr>
              <a:t>Early Bird Registration Deadline: April 10, 2025</a:t>
            </a:r>
            <a:endParaRPr lang="de-DE" dirty="0"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de-DE" sz="2400" b="1" dirty="0" err="1">
                <a:latin typeface="Arial"/>
                <a:cs typeface="Arial"/>
              </a:rPr>
              <a:t>Pre-Congress</a:t>
            </a:r>
            <a:r>
              <a:rPr lang="de-DE" sz="2400" b="1" dirty="0">
                <a:latin typeface="Arial"/>
                <a:cs typeface="Arial"/>
              </a:rPr>
              <a:t>: June 18, 2025</a:t>
            </a:r>
            <a:endParaRPr lang="de-DE" dirty="0">
              <a:ea typeface="Calibri"/>
              <a:cs typeface="Calibri"/>
            </a:endParaRPr>
          </a:p>
          <a:p>
            <a:pPr algn="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Main Congress: June 19-21, 2025</a:t>
            </a:r>
          </a:p>
        </p:txBody>
      </p:sp>
    </p:spTree>
    <p:extLst>
      <p:ext uri="{BB962C8B-B14F-4D97-AF65-F5344CB8AC3E}">
        <p14:creationId xmlns:p14="http://schemas.microsoft.com/office/powerpoint/2010/main" val="3592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6089E2D-065B-C456-8D29-DF28F6A99B27}"/>
              </a:ext>
            </a:extLst>
          </p:cNvPr>
          <p:cNvSpPr/>
          <p:nvPr/>
        </p:nvSpPr>
        <p:spPr>
          <a:xfrm>
            <a:off x="3727173" y="1416326"/>
            <a:ext cx="7542876" cy="402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2">
            <a:extLst>
              <a:ext uri="{FF2B5EF4-FFF2-40B4-BE49-F238E27FC236}">
                <a16:creationId xmlns:a16="http://schemas.microsoft.com/office/drawing/2014/main" id="{56C1BD74-961B-B382-96A8-ABD5C109F9C6}"/>
              </a:ext>
            </a:extLst>
          </p:cNvPr>
          <p:cNvSpPr/>
          <p:nvPr/>
        </p:nvSpPr>
        <p:spPr>
          <a:xfrm>
            <a:off x="3548586" y="1674621"/>
            <a:ext cx="8025556" cy="492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YOUR MEETING YOUR PROGRAM!</a:t>
            </a: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Showcasing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Asian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Aesthetics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Invited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faculty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‘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best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’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speakers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across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all ISAPS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events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last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years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Rest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the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program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selected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from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a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competitive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peer-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reviewed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abstract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submission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process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ea typeface="+mn-lt"/>
                <a:cs typeface="Arial"/>
              </a:rPr>
              <a:t>Early Bird Registration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Deadline: </a:t>
            </a: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April 10, 2025</a:t>
            </a: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* 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Special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rates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for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ISAPS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members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	</a:t>
            </a: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60D294-4419-47BD-A9EB-E3FD1644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9"/>
          <a:stretch/>
        </p:blipFill>
        <p:spPr>
          <a:xfrm>
            <a:off x="0" y="0"/>
            <a:ext cx="3224840" cy="6858000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7EC2A40-7A08-4C48-99CE-3D1729B3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8" y="1736464"/>
            <a:ext cx="7443537" cy="496111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A40D27-3C3C-4929-A190-D6B41452EC98}"/>
              </a:ext>
            </a:extLst>
          </p:cNvPr>
          <p:cNvSpPr txBox="1">
            <a:spLocks/>
          </p:cNvSpPr>
          <p:nvPr/>
        </p:nvSpPr>
        <p:spPr>
          <a:xfrm>
            <a:off x="2527977" y="1380565"/>
            <a:ext cx="9664023" cy="8660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b="1" dirty="0">
                <a:solidFill>
                  <a:srgbClr val="0E1230"/>
                </a:solidFill>
                <a:latin typeface="Neutra Text" panose="02000000000000000000" pitchFamily="50" charset="0"/>
              </a:rPr>
              <a:t>RENEW OR BECOME A MEMBER</a:t>
            </a: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  <a:ea typeface="+mj-lt"/>
              <a:cs typeface="+mj-lt"/>
            </a:endParaRPr>
          </a:p>
          <a:p>
            <a:r>
              <a:rPr lang="de-DE" b="1" dirty="0">
                <a:solidFill>
                  <a:srgbClr val="F99D1C"/>
                </a:solidFill>
                <a:latin typeface="Neutra Text" panose="02000000000000000000"/>
                <a:ea typeface="+mj-lt"/>
                <a:cs typeface="+mj-lt"/>
              </a:rPr>
              <a:t>www.isaps.org/membership/applying-to-join-isaps/</a:t>
            </a:r>
            <a:endParaRPr lang="de-DE" b="1" dirty="0">
              <a:solidFill>
                <a:schemeClr val="accent2"/>
              </a:solidFill>
              <a:latin typeface="Neutra Text" panose="02000000000000000000" pitchFamily="50" charset="0"/>
            </a:endParaRPr>
          </a:p>
          <a:p>
            <a:endParaRPr lang="de-DE" sz="60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DED2-878B-463F-B936-8A6A475BB199}"/>
              </a:ext>
            </a:extLst>
          </p:cNvPr>
          <p:cNvSpPr txBox="1"/>
          <p:nvPr/>
        </p:nvSpPr>
        <p:spPr>
          <a:xfrm>
            <a:off x="3633161" y="3546386"/>
            <a:ext cx="739986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Neutra Text"/>
                <a:ea typeface="+mn-lt"/>
                <a:cs typeface="+mn-lt"/>
              </a:rPr>
              <a:t>Residents can join for free</a:t>
            </a:r>
            <a:r>
              <a:rPr lang="en-GB" sz="2800" dirty="0">
                <a:solidFill>
                  <a:srgbClr val="0E1230"/>
                </a:solidFill>
                <a:latin typeface="Neutra Text"/>
                <a:ea typeface="+mn-lt"/>
                <a:cs typeface="+mn-lt"/>
              </a:rPr>
              <a:t>, for up to three years.</a:t>
            </a:r>
          </a:p>
          <a:p>
            <a:endParaRPr lang="en-GB" sz="2800" dirty="0">
              <a:latin typeface="Neutra Text"/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3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45372-16f1-413e-99a9-12a1414f8134">
      <Terms xmlns="http://schemas.microsoft.com/office/infopath/2007/PartnerControls"/>
    </lcf76f155ced4ddcb4097134ff3c332f>
    <TaxCatchAll xmlns="45461385-cb50-42ff-b9a0-8d993fd2bf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DFF8B329814385D2A7D624F46EF9" ma:contentTypeVersion="18" ma:contentTypeDescription="Create a new document." ma:contentTypeScope="" ma:versionID="bde22200b0b28d3a94de50b8db6b21d5">
  <xsd:schema xmlns:xsd="http://www.w3.org/2001/XMLSchema" xmlns:xs="http://www.w3.org/2001/XMLSchema" xmlns:p="http://schemas.microsoft.com/office/2006/metadata/properties" xmlns:ns2="9f345372-16f1-413e-99a9-12a1414f8134" xmlns:ns3="45461385-cb50-42ff-b9a0-8d993fd2bf4e" targetNamespace="http://schemas.microsoft.com/office/2006/metadata/properties" ma:root="true" ma:fieldsID="5e878d1d831b2b98862497d22d0f7adb" ns2:_="" ns3:_="">
    <xsd:import namespace="9f345372-16f1-413e-99a9-12a1414f8134"/>
    <xsd:import namespace="45461385-cb50-42ff-b9a0-8d993fd2b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45372-16f1-413e-99a9-12a1414f8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05952-c6b3-4eea-b79c-e3d459f94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1385-cb50-42ff-b9a0-8d993fd2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7c1e34-e5a1-4d5e-8484-adf26bb856b6}" ma:internalName="TaxCatchAll" ma:showField="CatchAllData" ma:web="45461385-cb50-42ff-b9a0-8d993fd2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104E5-787C-46FD-BC70-09F459E9BD37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45461385-cb50-42ff-b9a0-8d993fd2bf4e"/>
    <ds:schemaRef ds:uri="http://schemas.microsoft.com/office/infopath/2007/PartnerControls"/>
    <ds:schemaRef ds:uri="9f345372-16f1-413e-99a9-12a1414f8134"/>
  </ds:schemaRefs>
</ds:datastoreItem>
</file>

<file path=customXml/itemProps2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7DBC4-F356-458F-A15D-A944A2E81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345372-16f1-413e-99a9-12a1414f8134"/>
    <ds:schemaRef ds:uri="45461385-cb50-42ff-b9a0-8d993fd2b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Neutra Text</vt:lpstr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Monica Martins</cp:lastModifiedBy>
  <cp:revision>261</cp:revision>
  <dcterms:created xsi:type="dcterms:W3CDTF">2021-08-26T13:33:14Z</dcterms:created>
  <dcterms:modified xsi:type="dcterms:W3CDTF">2025-01-22T13:32:15Z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0x0101005527DFF8B329814385D2A7D624F46EF9</vt:lpwstr>
  </property>
  <property fmtid="{D5CDD505-2E9C-101B-9397-08002B2CF9AE}" pid="3" name="MediaServiceImageTags">
    <vt:lpwstr/>
  </property>
</Properties>
</file>